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324" r:id="rId2"/>
    <p:sldId id="284" r:id="rId3"/>
    <p:sldId id="343" r:id="rId4"/>
    <p:sldId id="325" r:id="rId5"/>
    <p:sldId id="326" r:id="rId6"/>
    <p:sldId id="339" r:id="rId7"/>
    <p:sldId id="332" r:id="rId8"/>
    <p:sldId id="333" r:id="rId9"/>
    <p:sldId id="335" r:id="rId10"/>
    <p:sldId id="334" r:id="rId11"/>
    <p:sldId id="336" r:id="rId12"/>
    <p:sldId id="337" r:id="rId13"/>
    <p:sldId id="338" r:id="rId14"/>
    <p:sldId id="295" r:id="rId15"/>
    <p:sldId id="340" r:id="rId16"/>
    <p:sldId id="327" r:id="rId17"/>
    <p:sldId id="342" r:id="rId18"/>
    <p:sldId id="331" r:id="rId19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D75FDC9-96D1-4908-B7B9-EAC50381F103}" type="datetimeFigureOut">
              <a:rPr lang="ru-RU"/>
              <a:pPr>
                <a:defRPr/>
              </a:pPr>
              <a:t>02.09.2016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9548A2-69A6-4836-887C-63D7C5621A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BE68-C437-4C06-95C9-3482B1966402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85A89-AA65-4E4C-AB9A-498302FEF8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884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6E76-1208-4990-989E-00E1B5AEF9F7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A6C44-20D8-45AC-89CD-401C81403A3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719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5404B-6FDD-4426-ACB1-6EC3E3298FEC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76391-23F9-4E30-88E8-C7E354FA30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550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249F-4EA9-494E-A9A0-DC65739B4E7A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CC03E-60C9-40DB-804B-3F2E5F0343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173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4145-291B-4027-8D65-66BAA44145C0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8CEAE-F70B-4EF0-B8A7-090275109CA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529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4E0E2-2403-4FEA-9EB0-0D3BA3BF561B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40F96-055B-40F2-ADCD-AEAFDC25C5F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5788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977D-78C4-48B4-8E6E-C8BC5A93F913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03D4B-57DF-4139-836C-3A92C3EF9E0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780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46B6-E819-496F-B65F-7AD7AEE9C470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EBF4F-1F90-4334-AB4C-C42ED1824D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102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D076-A40D-4DDC-BE74-D80249A7950C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CBB7E-E240-4F0A-9246-5B807C1BD2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0932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5F017-6579-47AF-B892-0EE81FC29FEE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3D6-78EC-4B79-9993-3F9E9EDED30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5855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83903-AECF-4183-BBC7-A2DE16DB8735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E2315-EFAA-4A17-8EE8-632BCB442BC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496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759A31-D382-4B44-B41D-4F6A2D0B8450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438A03-71EB-4303-8296-4C7243C450A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5181600"/>
            <a:ext cx="6096000" cy="1416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Ульяновского областного отделения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Русского географического общества</a:t>
            </a:r>
          </a:p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Озёра Ульяновской области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162800" y="5943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auto" hangingPunct="0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г.</a:t>
            </a:r>
          </a:p>
        </p:txBody>
      </p:sp>
      <p:pic>
        <p:nvPicPr>
          <p:cNvPr id="2052" name="Picture 5" descr="D:\Текущие проекты и программы\Малые реки Ульяновской области\гран РГО\Монография Реки Ульяновской области\Иллюстрации\Эмблема_РГО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55763" y="152400"/>
            <a:ext cx="1535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Зотово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26100" y="163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Чекалинское</a:t>
            </a:r>
          </a:p>
        </p:txBody>
      </p:sp>
      <p:pic>
        <p:nvPicPr>
          <p:cNvPr id="11268" name="Picture 4" descr="C:\Users\Михаил\Desktop\Озёра итог 2016\Чекалинск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1435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Михаил\Desktop\Озёра итог 2016\Зотов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55763" y="152400"/>
            <a:ext cx="145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Белое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62600" y="163513"/>
            <a:ext cx="220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Белолебяжье</a:t>
            </a:r>
          </a:p>
        </p:txBody>
      </p:sp>
      <p:pic>
        <p:nvPicPr>
          <p:cNvPr id="12292" name="Picture 2" descr="C:\Users\Михаил\Desktop\Озёра итог 2016\Бел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3" descr="C:\Users\Михаил\Desktop\Озёра итог 2016\Белолебяжь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435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09550"/>
            <a:ext cx="525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направления исследований</a:t>
            </a:r>
          </a:p>
        </p:txBody>
      </p:sp>
      <p:pic>
        <p:nvPicPr>
          <p:cNvPr id="13315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4343400" cy="289718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Рисунок 6" descr="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18510" r="29631" b="18558"/>
          <a:stretch>
            <a:fillRect/>
          </a:stretch>
        </p:blipFill>
        <p:spPr bwMode="auto">
          <a:xfrm>
            <a:off x="152400" y="762000"/>
            <a:ext cx="2895600" cy="2895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Рисунок 9" descr="IMG_97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0"/>
            <a:ext cx="2895600" cy="2895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76600" y="3105150"/>
            <a:ext cx="2590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ФАУНА</a:t>
            </a:r>
          </a:p>
        </p:txBody>
      </p:sp>
      <p:pic>
        <p:nvPicPr>
          <p:cNvPr id="13319" name="Picture 3" descr="C:\Users\Михаил\Desktop\Кряж\146A93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8467" r="15334" b="6866"/>
          <a:stretch>
            <a:fillRect/>
          </a:stretch>
        </p:blipFill>
        <p:spPr bwMode="auto">
          <a:xfrm>
            <a:off x="3238500" y="762000"/>
            <a:ext cx="2667000" cy="2133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9" descr="C:\Users\Михаил\Desktop\Озёра итог 2016\R6fyQ-v_sA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3810000"/>
            <a:ext cx="4371975" cy="29146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 descr="IMG_97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t="18750" r="25000" b="6250"/>
          <a:stretch>
            <a:fillRect/>
          </a:stretch>
        </p:blipFill>
        <p:spPr bwMode="auto">
          <a:xfrm>
            <a:off x="76200" y="3733800"/>
            <a:ext cx="2667000" cy="26670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7400" y="209550"/>
            <a:ext cx="525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направления исследований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3181350"/>
            <a:ext cx="1143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ФЛОРА</a:t>
            </a:r>
          </a:p>
        </p:txBody>
      </p:sp>
      <p:pic>
        <p:nvPicPr>
          <p:cNvPr id="14341" name="Picture 2" descr="C:\Users\Михаил\Desktop\Кряж\146A9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3886200" cy="25908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0600"/>
            <a:ext cx="1524000" cy="20320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990600"/>
            <a:ext cx="3244850" cy="541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r="16988"/>
          <a:stretch>
            <a:fillRect/>
          </a:stretch>
        </p:blipFill>
        <p:spPr bwMode="auto">
          <a:xfrm>
            <a:off x="2895600" y="3733800"/>
            <a:ext cx="2743200" cy="26622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146A01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343400" cy="2895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7400" y="209550"/>
            <a:ext cx="525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направления исследований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6200" y="3486150"/>
            <a:ext cx="1600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Гидрология</a:t>
            </a:r>
          </a:p>
        </p:txBody>
      </p:sp>
      <p:pic>
        <p:nvPicPr>
          <p:cNvPr id="15365" name="Picture 10" descr="C:\Users\Михаил\Desktop\Озёра итог 2016\146A98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343400" cy="2895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9375"/>
            <a:ext cx="4343400" cy="28924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343400" cy="2895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ихаил\Desktop\Кряж\IMG_9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4724400" cy="3149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276600"/>
            <a:ext cx="32004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Зотовом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озере собрано и обработано около 500 экземпляров пауков, определено 55 видов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124200" cy="3124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0" y="3276600"/>
            <a:ext cx="4800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озере Кряж обнаружено два новых для Ульяновской области вида бабочек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8829" r="14516" b="19302"/>
          <a:stretch>
            <a:fillRect/>
          </a:stretch>
        </p:blipFill>
        <p:spPr bwMode="auto">
          <a:xfrm>
            <a:off x="381000" y="4191000"/>
            <a:ext cx="3124200" cy="17526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5967413"/>
            <a:ext cx="320040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Светлом озере впервые в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XXI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в. подтверждено гнездование в регионе обыкновенного гоголя</a:t>
            </a:r>
          </a:p>
        </p:txBody>
      </p:sp>
      <p:pic>
        <p:nvPicPr>
          <p:cNvPr id="16392" name="Рисунок 3" descr="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0683" r="11829" b="16995"/>
          <a:stretch>
            <a:fillRect/>
          </a:stretch>
        </p:blipFill>
        <p:spPr bwMode="auto">
          <a:xfrm>
            <a:off x="6172200" y="3849688"/>
            <a:ext cx="2590800" cy="277971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33800" y="5535613"/>
            <a:ext cx="2362200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окрестностях Белого озера обнаружена новая точка обитания  «краснокнижного» гриба – ежовика каралловидного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0"/>
            <a:ext cx="8382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2016 г. в полевых исследованиях по проекту «Озёра Ульяновской области» приняло участие 26 человек</a:t>
            </a:r>
          </a:p>
        </p:txBody>
      </p:sp>
      <p:pic>
        <p:nvPicPr>
          <p:cNvPr id="17411" name="Picture 9" descr="C:\Users\Михаил\Desktop\Озёра итог 2016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227513" cy="28194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10" descr="C:\Users\Михаил\Desktop\Озёра итог 2016\146A99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191000" cy="28289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11" descr="C:\Users\Михаил\Desktop\Зотово озеро\146A99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29100" cy="28194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12" descr="C:\Users\Михаил\Desktop\Белые озёра\146A01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4191000" cy="28098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43200" y="4267200"/>
            <a:ext cx="969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Светлое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70163" y="1143000"/>
            <a:ext cx="1239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Пичерское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52600" y="925513"/>
            <a:ext cx="773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Бикай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Моховое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4600" y="2601913"/>
            <a:ext cx="1487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Семёновское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91200" y="1524000"/>
            <a:ext cx="1122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Песчаное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10113" y="1524000"/>
            <a:ext cx="1004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Великое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209550"/>
            <a:ext cx="525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Планы на 2017 г.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0" y="533400"/>
            <a:ext cx="2971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676400" y="2362200"/>
            <a:ext cx="64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Сура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7383463" y="2068513"/>
            <a:ext cx="145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Б. Черемшан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724400" y="2895600"/>
            <a:ext cx="842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Свияга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3113088" y="2590800"/>
            <a:ext cx="862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Барыш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4038600" y="4964113"/>
            <a:ext cx="1130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Сызранка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29400" y="6324600"/>
            <a:ext cx="14478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2012-2015 гг.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181600" y="1219200"/>
            <a:ext cx="735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Волга</a:t>
            </a:r>
          </a:p>
        </p:txBody>
      </p:sp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667" r="5000" b="3333"/>
          <a:stretch>
            <a:fillRect/>
          </a:stretch>
        </p:blipFill>
        <p:spPr bwMode="auto">
          <a:xfrm>
            <a:off x="5613400" y="37338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4" descr="IMG_75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2514600" cy="16764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09550"/>
            <a:ext cx="525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Распространение озёр в Ульяновской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38800" y="4267200"/>
            <a:ext cx="3276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Ульяновской области насчитывается 1223 озера,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из которых 946 пойменных и 277 водораздельных.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Общая площадь озёр в регионе составляет 650 га.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219200"/>
            <a:ext cx="876300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Наиболее крупные озёра Ульяновской области (свыше 20 га): </a:t>
            </a: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Белолебяжье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(217,4 га),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Белое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(96,0 га),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Кряж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(56,0 га),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Песчаное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(42,2),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Великое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(39,6)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Суммарная площадь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пяти наиболее крупных озёр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составляет 450 га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(70 % от общей площади).</a:t>
            </a: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173" name="Picture 5" descr="C:\Users\Михаил\Desktop\Озёра итог 2016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286000"/>
            <a:ext cx="5597967" cy="3733800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43000" y="228600"/>
            <a:ext cx="6934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КРИТЕРИИ ОТБОРА ОЗЁР ДЛЯ ПРОВЕДЕНИЯ ИССЛЕДОВАНИЙ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I.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Размеры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335088"/>
            <a:ext cx="5715000" cy="5294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Ульяновской области выделено 144 особо охраняемые природные территории, из них 11 памятников природы приходится на озёра:</a:t>
            </a: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Кряж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(Барышский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Зотово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(Кузоватовский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Чекалинское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(Кузоватовский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Белое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(Николаевский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Поганое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(Николаевский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Светлое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(Николаевский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Светлое озеро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(Николаевский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Пичерское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(Сурский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Утиное озеро 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(Чердаклинский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Песчаное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(Чердаклинский район)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Чёрное озеро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(г. Ульяновск)</a:t>
            </a: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7" name="Picture 5" descr="C:\Users\Михаил\Desktop\Озёра итог 2016\3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819400"/>
            <a:ext cx="4914957" cy="3278238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43000" y="228600"/>
            <a:ext cx="6934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КРИТЕРИИ ОТБОРА ОЗЁР ДЛЯ ПРОВЕДЕНИЯ ИССЛЕДОВАНИЙ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II.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Природоохранный статус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1066800"/>
            <a:ext cx="3505200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Ряд водораздельных озёр с окружающими их лесами в Правобережье Ульяновской области относятся к реликтовым ландшафтам таёжного типа с уникальным для нашего региона комплексом северных видов флоры и фауны. Наиболее характерным элементом реликтовости таких озёр является осоково-сфагновая сплавина по периферии водоёма.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228600"/>
            <a:ext cx="6934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КРИТЕРИИ ОТБОРА ОЗЁР ДЛЯ ПРОВЕДЕНИЯ ИССЛЕДОВАНИЙ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III.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Реликтовость</a:t>
            </a:r>
          </a:p>
        </p:txBody>
      </p:sp>
      <p:pic>
        <p:nvPicPr>
          <p:cNvPr id="12295" name="Picture 7" descr="C:\Users\Михаил\Desktop\Озёра итог 2016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895600"/>
            <a:ext cx="5181599" cy="3456086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09550"/>
            <a:ext cx="525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исследований 2016 г.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08425" y="2895600"/>
            <a:ext cx="1501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Белолебяжье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0" y="3973513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Чекалинское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1138" y="3505200"/>
            <a:ext cx="855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Зотово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22675" y="3124200"/>
            <a:ext cx="1101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Становое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19400" y="30480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Кряж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82900" y="52578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Белое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87700" y="5562600"/>
            <a:ext cx="969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Светлое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70088" y="5638800"/>
            <a:ext cx="1001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Поганое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ихаил\Desktop\Озёра итог 2016\Станов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5245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ихаил\Desktop\Озёра итог 2016\Кряж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245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55763" y="152400"/>
            <a:ext cx="1392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Кряж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30888" y="163513"/>
            <a:ext cx="1781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Становое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ихаил\Desktop\Озёра итог 2016\Поган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3340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55763" y="152400"/>
            <a:ext cx="164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Светлое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30888" y="163513"/>
            <a:ext cx="1681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Озеро Поганое</a:t>
            </a:r>
          </a:p>
        </p:txBody>
      </p:sp>
      <p:pic>
        <p:nvPicPr>
          <p:cNvPr id="10245" name="Picture 3" descr="C:\Users\Михаил\Desktop\Озёра итог 2016\Светло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600450" cy="36004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05300"/>
            <a:ext cx="3600450" cy="24003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4081</TotalTime>
  <Words>386</Words>
  <Application>Microsoft Office PowerPoint</Application>
  <PresentationFormat>Экран (4:3)</PresentationFormat>
  <Paragraphs>87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поисках кулика-сороки</dc:title>
  <dc:creator>Даша</dc:creator>
  <cp:lastModifiedBy>палата Счётная</cp:lastModifiedBy>
  <cp:revision>326</cp:revision>
  <dcterms:modified xsi:type="dcterms:W3CDTF">2016-09-02T09:31:56Z</dcterms:modified>
</cp:coreProperties>
</file>