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8" r:id="rId4"/>
    <p:sldId id="275" r:id="rId5"/>
    <p:sldId id="268" r:id="rId6"/>
    <p:sldId id="279" r:id="rId7"/>
    <p:sldId id="269" r:id="rId8"/>
    <p:sldId id="257" r:id="rId9"/>
    <p:sldId id="258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890" autoAdjust="0"/>
    <p:restoredTop sz="94660"/>
  </p:normalViewPr>
  <p:slideViewPr>
    <p:cSldViewPr>
      <p:cViewPr varScale="1">
        <p:scale>
          <a:sx n="85" d="100"/>
          <a:sy n="85" d="100"/>
        </p:scale>
        <p:origin x="10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а сайт\облож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0500" y="188640"/>
            <a:ext cx="5200983" cy="6525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На сайт\210-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7435"/>
            <a:ext cx="9144000" cy="5849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На сайт\22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04458"/>
            <a:ext cx="9144000" cy="5849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ТИЦЫ\ОПРЕДЕЛИТЕЛЬ ПЕРЬЕВ\СОБСТВЕННО ОПРЕДЕЛИТЕЛЬ\ОПРЕДЕЛИТЕЛЬ\Иллюстрации использованные\getImage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4214842" cy="594235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220072" y="2636912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Century Gothic" pitchFamily="34" charset="0"/>
              </a:rPr>
              <a:t>Спасибо </a:t>
            </a:r>
          </a:p>
          <a:p>
            <a:pPr algn="ctr"/>
            <a:r>
              <a:rPr lang="ru-RU" sz="3200" dirty="0">
                <a:latin typeface="Century Gothic" pitchFamily="34" charset="0"/>
              </a:rPr>
              <a:t>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28625" y="5375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>
                <a:latin typeface="Century Gothic" pitchFamily="34" charset="0"/>
              </a:rPr>
              <a:t>Коллекция перьев</a:t>
            </a:r>
            <a:br>
              <a:rPr lang="ru-RU" dirty="0">
                <a:latin typeface="Century Gothic" pitchFamily="34" charset="0"/>
              </a:rPr>
            </a:br>
            <a:r>
              <a:rPr lang="ru-RU" sz="2000" b="1" dirty="0">
                <a:latin typeface="Century Gothic" pitchFamily="34" charset="0"/>
              </a:rPr>
              <a:t>Ульяновского областного краеведческого музея им. И.А. Гончарова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0750" y="1428750"/>
            <a:ext cx="3143250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Более 170 видов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15 лет сборов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Ульяновская обл., Саратовская обл.,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Респ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. Татарстан,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Респ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. Чувашия,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Владимирская обл., Волгоградская обл.,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Иркутская обл.,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Костромская обл., Московская обл., Нижегородская обл., Ростовская обл.,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Респ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. Калмыкия,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ЯНАО,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Казахстан,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Германия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146" name="Picture 2" descr="D:\РАБОТА\Мероприятия отдела\Коллекционеры от природы\Корепова Д.А\r9C41qSw9z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804272" y="1762454"/>
            <a:ext cx="508718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21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Источники пополнения коллекции</a:t>
            </a:r>
          </a:p>
        </p:txBody>
      </p:sp>
      <p:pic>
        <p:nvPicPr>
          <p:cNvPr id="25603" name="Picture 2" descr="E:\ОПРЕДЕЛИТЕЛЬ ПЕРЬЕВ\СОБСТВЕННО ОПРЕДЕЛИТЕЛЬ\сканированные\ОПРЕДЕЛИТЕЛЬ\фото\оригиналы\Адамов\орлан с голубем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7231" y="3858344"/>
            <a:ext cx="3959225" cy="2667000"/>
          </a:xfrm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5605" name="Picture 2" descr="D:\НИЦ Поволжье\2012\Могильник - книга, 2012\Книга итог\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137" y="3861048"/>
            <a:ext cx="3959225" cy="2670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ПТИЦЫ\ОПРЕДЕЛИТЕЛЬ ПЕРЬЕВ\СОБСТВЕННО ОПРЕДЕЛИТЕЛЬ\сканированные\ОПРЕДЕЛИТЕЛЬ\фото\иллюстрации-2\прерваный полёт_Адамов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1052736"/>
            <a:ext cx="3960440" cy="259816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ПТИЦЫ\ОПРЕДЕЛИТЕЛЬ ПЕРЬЕВ\СОБСТВЕННО ОПРЕДЕЛИТЕЛЬ\сканированные\ОПРЕДЕЛИТЕЛЬ\фото\иллюстрации-2\Новая папка\серый журавль на болоте_Маттиас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95" y="1052736"/>
            <a:ext cx="3966849" cy="264456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86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E:\ОПРЕДЕЛИТЕЛЬ ПЕРЬЕВ\СОБСТВЕННО ОПРЕДЕЛИТЕЛЬ\сканированные\ОПРЕДЕЛИТЕЛЬ\материал к определителю\отобрано\P1140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38" y="1054100"/>
            <a:ext cx="3500437" cy="5518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8625" y="207963"/>
            <a:ext cx="8229600" cy="7921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Способы хранения коллекции </a:t>
            </a:r>
          </a:p>
        </p:txBody>
      </p:sp>
      <p:pic>
        <p:nvPicPr>
          <p:cNvPr id="26629" name="Picture 2" descr="E:\ОПРЕДЕЛИТЕЛЬ ПЕРЬЕВ\СОБСТВЕННО ОПРЕДЕЛИТЕЛЬ\сканированные\ОПРЕДЕЛИТЕЛЬ\материал к определителю\отобрано\Изображение 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426" y="1071564"/>
            <a:ext cx="4281598" cy="2707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ОПРЕДЕЛИТЕЛЬ ПЕРЬЕВ\СОБСТВЕННО ОПРЕДЕЛИТЕЛЬ\сканированные\ОПРЕДЕЛИТЕЛЬ\100CANON\IMG_8297а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290" y="3867150"/>
            <a:ext cx="4307734" cy="2705100"/>
          </a:xfr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82996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D:\ПТИЦЫ\ОПРЕДЕЛИТЕЛЬ ПЕРЬЕВ\Материал к определителю\не вошло\дятел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38" y="980728"/>
            <a:ext cx="4840945" cy="3857628"/>
          </a:xfrm>
          <a:prstGeom prst="rect">
            <a:avLst/>
          </a:prstGeom>
          <a:noFill/>
        </p:spPr>
      </p:pic>
      <p:pic>
        <p:nvPicPr>
          <p:cNvPr id="12290" name="Picture 2" descr="D:\ПТИЦЫ\ОПРЕДЕЛИТЕЛЬ ПЕРЬЕВ\Материал к определителю\не вошло\дятел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64183" y="2792823"/>
            <a:ext cx="5000105" cy="3948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3" name="Picture 5" descr="D:\ПТИЦЫ\ОПРЕДЕЛИТЕЛЬ ПЕРЬЕВ\СОБСТВЕННО ОПРЕДЕЛИТЕЛЬ\ОПРЕДЕЛИТЕЛЬ\Иллюстрации использованные\к обложке\004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8516" y="1083540"/>
            <a:ext cx="1624078" cy="57744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0238" y="4906466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/>
              <a:t>2000 г.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3864" y="151289"/>
            <a:ext cx="4870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Century Gothic" pitchFamily="34" charset="0"/>
              </a:rPr>
              <a:t>Этапы создания книги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E:\ОПРЕДЕЛИТЕЛЬ ПЕРЬЕВ\МАТЕРИАЛ\процесс\2011 (5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968" y="188640"/>
            <a:ext cx="4656326" cy="6191097"/>
          </a:xfrm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098" name="Picture 2" descr="I:\ОПРЕДЕЛИТЕЛЬ\процесс\IMG_76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88640"/>
            <a:ext cx="3805869" cy="610677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6381328"/>
            <a:ext cx="2822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/>
              <a:t>Фотосъёмка коллекции</a:t>
            </a:r>
          </a:p>
        </p:txBody>
      </p:sp>
    </p:spTree>
    <p:extLst>
      <p:ext uri="{BB962C8B-B14F-4D97-AF65-F5344CB8AC3E}">
        <p14:creationId xmlns:p14="http://schemas.microsoft.com/office/powerpoint/2010/main" val="1465674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На сайт\20160603_11050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7158" y="260648"/>
            <a:ext cx="8501122" cy="596715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6275" y="6277173"/>
            <a:ext cx="8256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/>
              <a:t>Презентация книги на Поволжской экологической неделе, 3 июня 2016 г.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На сайт\20-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0009"/>
            <a:ext cx="9144000" cy="584935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87624" y="116632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Century Gothic" pitchFamily="34" charset="0"/>
              </a:rPr>
              <a:t>Структура книги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На сайт\148-1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00042"/>
            <a:ext cx="9157351" cy="585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86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Тема Office</vt:lpstr>
      <vt:lpstr>Презентация PowerPoint</vt:lpstr>
      <vt:lpstr>Коллекция перьев Ульяновского областного краеведческого музея им. И.А. Гончарова</vt:lpstr>
      <vt:lpstr>Источники пополнения коллекции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Даша</dc:creator>
  <cp:lastModifiedBy>палата Счётная</cp:lastModifiedBy>
  <cp:revision>15</cp:revision>
  <dcterms:created xsi:type="dcterms:W3CDTF">2016-06-23T18:07:07Z</dcterms:created>
  <dcterms:modified xsi:type="dcterms:W3CDTF">2016-09-02T09:32:22Z</dcterms:modified>
</cp:coreProperties>
</file>